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75" r:id="rId4"/>
    <p:sldId id="278" r:id="rId5"/>
    <p:sldId id="264" r:id="rId6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8DCE"/>
    <a:srgbClr val="462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Stijl, donker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15" autoAdjust="0"/>
  </p:normalViewPr>
  <p:slideViewPr>
    <p:cSldViewPr>
      <p:cViewPr>
        <p:scale>
          <a:sx n="90" d="100"/>
          <a:sy n="90" d="100"/>
        </p:scale>
        <p:origin x="-8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9A006-EBB2-4C91-8CA7-F33897BB504F}" type="datetimeFigureOut">
              <a:rPr lang="nl-NL" smtClean="0"/>
              <a:t>8-10-2014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9938A-B015-4695-9431-2931419173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7073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DEFF4-D4C6-9E46-9113-C464AE31E92B}" type="datetimeFigureOut">
              <a:rPr lang="nl-NL" smtClean="0"/>
              <a:pPr/>
              <a:t>8-10-2014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9F5E-BF15-DD4D-A029-856E13411DC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84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9F5E-BF15-DD4D-A029-856E13411DC4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0309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3568" y="476672"/>
            <a:ext cx="6622504" cy="1080120"/>
          </a:xfrm>
        </p:spPr>
        <p:txBody>
          <a:bodyPr/>
          <a:lstStyle>
            <a:lvl1pPr algn="l">
              <a:defRPr b="1" baseline="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Titel presentatie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1628800"/>
            <a:ext cx="6624736" cy="453650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Tekst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2133600" cy="365125"/>
          </a:xfr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8E8D99-14FB-4157-BE6C-BEEC31BD1017}" type="datetimeFigureOut">
              <a:rPr lang="nl-NL" smtClean="0"/>
              <a:pPr/>
              <a:t>8-10-2014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 presentatie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7139136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0"/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8E8D99-14FB-4157-BE6C-BEEC31BD1017}" type="datetimeFigureOut">
              <a:rPr lang="nl-NL" smtClean="0"/>
              <a:pPr/>
              <a:t>8-10-2014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46291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rgbClr val="46291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oesman@groenewelle.n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Bemesting</a:t>
            </a:r>
            <a:br>
              <a:rPr lang="nl-NL" sz="2700" i="1" dirty="0" smtClean="0"/>
            </a:br>
            <a:r>
              <a:rPr lang="nl-NL" sz="2700" i="1" dirty="0" err="1" smtClean="0"/>
              <a:t>Bijwerkles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2132856"/>
            <a:ext cx="7128792" cy="3240360"/>
          </a:xfrm>
        </p:spPr>
        <p:txBody>
          <a:bodyPr>
            <a:normAutofit/>
          </a:bodyPr>
          <a:lstStyle/>
          <a:p>
            <a:endParaRPr lang="nl-NL" sz="1600" dirty="0"/>
          </a:p>
          <a:p>
            <a:pPr algn="ctr"/>
            <a:r>
              <a:rPr lang="nl-NL" sz="1600" dirty="0" smtClean="0"/>
              <a:t>test</a:t>
            </a:r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363" y="1772816"/>
            <a:ext cx="3225274" cy="42085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Terugblik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Wat hebben we in de vorige 5 lessen allemaal gedaan?</a:t>
            </a:r>
            <a:endParaRPr lang="nl-NL" sz="1600" dirty="0" smtClean="0"/>
          </a:p>
          <a:p>
            <a:pPr algn="ctr"/>
            <a:endParaRPr lang="nl-NL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76872"/>
            <a:ext cx="3825205" cy="2568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9012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Wat moet tot nu toe af zijn voor de toets?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Niveau 2:</a:t>
            </a:r>
          </a:p>
          <a:p>
            <a:pPr algn="ctr"/>
            <a:endParaRPr lang="nl-NL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2083918"/>
            <a:ext cx="3444824" cy="289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1270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nl-NL" sz="2700" i="1" dirty="0" smtClean="0"/>
              <a:t>Wat moet tot nu toe af zijn voor de toets?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Niveau 3 &amp;4:</a:t>
            </a:r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r>
              <a:rPr lang="nl-NL" sz="1600" dirty="0" smtClean="0"/>
              <a:t>Jullie maken de oriëntatie, het onderwerp kunstmest en hoofdstuk 1, 2, 3 en 4 van het boek meststoffen.</a:t>
            </a:r>
          </a:p>
          <a:p>
            <a:pPr algn="ctr"/>
            <a:endParaRPr lang="nl-NL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206" y="1876741"/>
            <a:ext cx="2508672" cy="193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0835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620689"/>
            <a:ext cx="6622504" cy="864095"/>
          </a:xfrm>
        </p:spPr>
        <p:txBody>
          <a:bodyPr>
            <a:normAutofit/>
          </a:bodyPr>
          <a:lstStyle/>
          <a:p>
            <a:pPr algn="ctr"/>
            <a:r>
              <a:rPr lang="nl-NL" sz="2700" i="1" dirty="0" smtClean="0"/>
              <a:t>Theorie opdracht</a:t>
            </a:r>
            <a:endParaRPr lang="nl-NL" sz="2700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128792" cy="3816424"/>
          </a:xfrm>
        </p:spPr>
        <p:txBody>
          <a:bodyPr>
            <a:normAutofit/>
          </a:bodyPr>
          <a:lstStyle/>
          <a:p>
            <a:pPr algn="ctr"/>
            <a:r>
              <a:rPr lang="nl-NL" sz="1600" dirty="0" smtClean="0"/>
              <a:t>Maak de opdrachten af die je nog niet af hebt en lever ze allemaal in 1 bestand in bij meneer </a:t>
            </a:r>
            <a:r>
              <a:rPr lang="nl-NL" sz="1600" dirty="0" err="1" smtClean="0"/>
              <a:t>Soesman</a:t>
            </a:r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r>
              <a:rPr lang="nl-NL" sz="1600" dirty="0" smtClean="0">
                <a:hlinkClick r:id="rId3"/>
              </a:rPr>
              <a:t>soesman@groenewelle.nl</a:t>
            </a:r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  <a:p>
            <a:pPr algn="ctr"/>
            <a:endParaRPr lang="nl-NL" sz="1600" dirty="0" smtClean="0"/>
          </a:p>
          <a:p>
            <a:pPr algn="ctr"/>
            <a:endParaRPr lang="nl-NL" sz="1600" dirty="0"/>
          </a:p>
          <a:p>
            <a:pPr algn="ctr"/>
            <a:endParaRPr lang="nl-NL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917" y="2805421"/>
            <a:ext cx="2890639" cy="247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9731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C2E150DD3FF547BFFD7598BE20C2A0" ma:contentTypeVersion="0" ma:contentTypeDescription="Een nieuw document maken." ma:contentTypeScope="" ma:versionID="e7a8bd995f49ae6cce78fb7f38a28d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da0342c567f274c68f93872d94a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8F7B83-0A06-4701-912B-FE10026ADAF3}"/>
</file>

<file path=customXml/itemProps2.xml><?xml version="1.0" encoding="utf-8"?>
<ds:datastoreItem xmlns:ds="http://schemas.openxmlformats.org/officeDocument/2006/customXml" ds:itemID="{A17A824A-EF6E-41F4-B6A8-B20E7E757EAF}"/>
</file>

<file path=customXml/itemProps3.xml><?xml version="1.0" encoding="utf-8"?>
<ds:datastoreItem xmlns:ds="http://schemas.openxmlformats.org/officeDocument/2006/customXml" ds:itemID="{38CDD091-1825-40F6-A0E3-EAE20212A26F}"/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95</Words>
  <Application>Microsoft Office PowerPoint</Application>
  <PresentationFormat>Diavoorstelling (4:3)</PresentationFormat>
  <Paragraphs>39</Paragraphs>
  <Slides>5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Office-thema</vt:lpstr>
      <vt:lpstr>Bemesting Bijwerkles</vt:lpstr>
      <vt:lpstr>Terugblik</vt:lpstr>
      <vt:lpstr>Wat moet tot nu toe af zijn voor de toets?</vt:lpstr>
      <vt:lpstr>Wat moet tot nu toe af zijn voor de toets?</vt:lpstr>
      <vt:lpstr>Theorie opdracht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Martijn</dc:creator>
  <cp:lastModifiedBy>Robert Soesman</cp:lastModifiedBy>
  <cp:revision>311</cp:revision>
  <cp:lastPrinted>2012-05-22T10:37:28Z</cp:lastPrinted>
  <dcterms:created xsi:type="dcterms:W3CDTF">2008-03-20T23:08:22Z</dcterms:created>
  <dcterms:modified xsi:type="dcterms:W3CDTF">2014-10-08T10:08:19Z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0x01010030C2E150DD3FF547BFFD7598BE20C2A0</vt:lpwstr>
  </property>
</Properties>
</file>